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532120" y="0"/>
            <a:ext cx="361188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CONCIERGE · LIVE SESSION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1143000"/>
            <a:ext cx="4754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Were Never</a:t>
            </a:r>
            <a:endParaRPr lang="en-US" sz="40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Problem.</a:t>
            </a:r>
            <a:endParaRPr lang="en-US" sz="40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Protocol Was.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548640" y="3429000"/>
            <a:ext cx="4572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should not cost you your health, your home, or yourself.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548640" y="43434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Nicole Rivera  ·  Integrative You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THIS IS FOR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6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you have always been</a:t>
            </a:r>
            <a:endParaRPr lang="en-US" sz="3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6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black sheep — stay.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66928" y="2414016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33172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asked the questions nobody wanted asked.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66928" y="2980944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898648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looked at “normal” and said: that ain't normal.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66928" y="3547872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465576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built the life — and it quietly started costing you.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566928" y="4114800"/>
            <a:ext cx="146304" cy="146304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4032504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done being managed. You want the root cause.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THING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786384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do not need another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specialist. You need one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 that sees all of you.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566928" y="3657600"/>
            <a:ext cx="2011680" cy="54864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388620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5C54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the next 15 minutes serves that one idea.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" y="914400"/>
            <a:ext cx="3017520" cy="35204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GOT INTO THIS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3931920" y="914400"/>
            <a:ext cx="46634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did not build this</a:t>
            </a:r>
            <a:endParaRPr lang="en-US" sz="32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theory.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3931920" y="214884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251960" y="2148840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Specialties that never talked to each other.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3931920" y="2715768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251960" y="2715768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over physiology — a pill for every symptom.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931920" y="3282696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4251960" y="3282696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that stopped exactly where the answer started.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931920" y="3849624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4251960" y="3849624"/>
            <a:ext cx="4343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One-size protocols handed to people who are not average.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WE SEE EVERY WEEK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4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don't know</a:t>
            </a:r>
            <a:endParaRPr lang="en-US" sz="42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4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don't know.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48640" y="2834640"/>
            <a:ext cx="7132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000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families do not evolve how they handle their health until a crisis forces it.</a:t>
            </a:r>
            <a:endParaRPr lang="en-US" sz="20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000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then you are reacting — not deciding.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4069080"/>
            <a:ext cx="7132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Rarely does anything present like the textbook.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 MODEL VS NEW MODEL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960120"/>
            <a:ext cx="3703320" cy="3520440"/>
          </a:xfrm>
          <a:prstGeom prst="rect">
            <a:avLst/>
          </a:prstGeom>
          <a:solidFill>
            <a:srgbClr val="E4DCCD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2344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3A34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 by symptom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246888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 to the next door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30632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“Your labs are normal”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68680" y="365760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implement alone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892040" y="960120"/>
            <a:ext cx="3703320" cy="3520440"/>
          </a:xfrm>
          <a:prstGeom prst="rect">
            <a:avLst/>
          </a:prstGeom>
          <a:solidFill>
            <a:srgbClr val="14110F"/>
          </a:solidFill>
          <a:ln/>
        </p:spPr>
      </p:sp>
      <p:sp>
        <p:nvSpPr>
          <p:cNvPr id="11" name="Text 9"/>
          <p:cNvSpPr/>
          <p:nvPr/>
        </p:nvSpPr>
        <p:spPr>
          <a:xfrm>
            <a:off x="5212080" y="12344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Decoded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212080" y="1874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cause, mapped once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212080" y="246888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team, one strategy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212080" y="306324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that goes further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212080" y="365760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with you, weekly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01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“I've already had every test.”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don't guess. We test — then we test the things nobody ordered.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Genomics, functional labs, and the story your timeline tells. The answer is usually sitting in the gap between two specialists.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02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 need to fix one thing at a time.”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Everything starts on day one, on a rotation.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90-day drip. Supplements and therapies begin together on a six-week rotation rail, with a full re-evaluation at week six.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SECRET 03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914400"/>
            <a:ext cx="1554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6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6400" dirty="0"/>
          </a:p>
        </p:txBody>
      </p:sp>
      <p:sp>
        <p:nvSpPr>
          <p:cNvPr id="5" name="Text 3"/>
          <p:cNvSpPr/>
          <p:nvPr/>
        </p:nvSpPr>
        <p:spPr>
          <a:xfrm>
            <a:off x="2103120" y="960120"/>
            <a:ext cx="6492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“I'll be handed a protocol and left alone.”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103120" y="1645920"/>
            <a:ext cx="6492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stay in it with you.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2121408" y="3200400"/>
            <a:ext cx="1463040" cy="4572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2103120" y="3429000"/>
            <a:ext cx="6492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D8D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Ordering, adjusting, escalating, answering. You are not handed a PDF and wished luck — implementation is the product.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WORK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things we do differently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606040" cy="123444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6" name="Shape 4"/>
          <p:cNvSpPr/>
          <p:nvPr/>
        </p:nvSpPr>
        <p:spPr>
          <a:xfrm>
            <a:off x="804672" y="192024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04672" y="1938528"/>
            <a:ext cx="3840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1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04672" y="237744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ask better questions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337560" y="1691640"/>
            <a:ext cx="2606040" cy="123444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10" name="Shape 8"/>
          <p:cNvSpPr/>
          <p:nvPr/>
        </p:nvSpPr>
        <p:spPr>
          <a:xfrm>
            <a:off x="3593592" y="192024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9"/>
          <p:cNvSpPr/>
          <p:nvPr/>
        </p:nvSpPr>
        <p:spPr>
          <a:xfrm>
            <a:off x="3593592" y="1938528"/>
            <a:ext cx="3840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1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593592" y="237744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guess, we test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126480" y="1691640"/>
            <a:ext cx="2606040" cy="123444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14" name="Shape 12"/>
          <p:cNvSpPr/>
          <p:nvPr/>
        </p:nvSpPr>
        <p:spPr>
          <a:xfrm>
            <a:off x="6382512" y="192024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6382512" y="1938528"/>
            <a:ext cx="3840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1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382512" y="237744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use strategy, not stacks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3108960"/>
            <a:ext cx="2606040" cy="123444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18" name="Shape 16"/>
          <p:cNvSpPr/>
          <p:nvPr/>
        </p:nvSpPr>
        <p:spPr>
          <a:xfrm>
            <a:off x="804672" y="333756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804672" y="3355848"/>
            <a:ext cx="3840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1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04672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don't give up on hard cases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337560" y="3108960"/>
            <a:ext cx="2606040" cy="1234440"/>
          </a:xfrm>
          <a:prstGeom prst="rect">
            <a:avLst/>
          </a:prstGeom>
          <a:solidFill>
            <a:srgbClr val="EDE5D8"/>
          </a:solidFill>
          <a:ln/>
        </p:spPr>
      </p:sp>
      <p:sp>
        <p:nvSpPr>
          <p:cNvPr id="22" name="Shape 20"/>
          <p:cNvSpPr/>
          <p:nvPr/>
        </p:nvSpPr>
        <p:spPr>
          <a:xfrm>
            <a:off x="3593592" y="3337560"/>
            <a:ext cx="384048" cy="384048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3593592" y="3355848"/>
            <a:ext cx="384048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10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3593592" y="379476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A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stay for the implementation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PRIVATE CONCIERGE ACTUALLY IS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0467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Phase 1: your whole</a:t>
            </a:r>
            <a:endParaRPr lang="en-US" sz="3400" dirty="0"/>
          </a:p>
          <a:p>
            <a:pPr indent="0" marL="0">
              <a:lnSpc>
                <a:spcPts val="3800"/>
              </a:lnSpc>
              <a:buNone/>
            </a:pPr>
            <a:r>
              <a:rPr lang="en-US" sz="34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system, decoded once.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76072" y="2221992"/>
            <a:ext cx="128016" cy="12801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03120"/>
            <a:ext cx="7589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intake of your history, timeline and family context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76072" y="2697480"/>
            <a:ext cx="128016" cy="12801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578608"/>
            <a:ext cx="7589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Genomic + functional testing, read together — not in isolation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6072" y="3172968"/>
            <a:ext cx="128016" cy="12801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054096"/>
            <a:ext cx="7589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written root-cause strategy, with the order of operations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76072" y="3648456"/>
            <a:ext cx="128016" cy="12801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2" name="Text 10"/>
          <p:cNvSpPr/>
          <p:nvPr/>
        </p:nvSpPr>
        <p:spPr>
          <a:xfrm>
            <a:off x="914400" y="3529584"/>
            <a:ext cx="7589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Supplements and therapies started day one on a six-week rotation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6072" y="4123944"/>
            <a:ext cx="128016" cy="128016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4005072"/>
            <a:ext cx="7589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Week-six re-evaluation with Dr. Nicole and the team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8640" y="45262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investment: $3,698 USD  /  €3,098 EUR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spc="3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DOORS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7772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A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Pick the one that's honest for you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703320" cy="3017520"/>
          </a:xfrm>
          <a:prstGeom prst="rect">
            <a:avLst/>
          </a:prstGeom>
          <a:solidFill>
            <a:srgbClr val="14110F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17830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START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2103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 the 45-min call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26974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Dr. Nicole — not a setter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31546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$540 / €450 deposit holds it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36118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4EF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Credited to Phase 1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92040" y="1554480"/>
            <a:ext cx="3703320" cy="3017520"/>
          </a:xfrm>
          <a:prstGeom prst="rect">
            <a:avLst/>
          </a:prstGeom>
          <a:solidFill>
            <a:srgbClr val="E4DCCD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0" y="178308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A6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EXPLORING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12080" y="210312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A34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Take the free Compass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5212080" y="26974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questions, 4 minutes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212080" y="31546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email required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12080" y="3611880"/>
            <a:ext cx="3154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4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overview + FAQ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1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5143500"/>
          </a:xfrm>
          <a:prstGeom prst="rect">
            <a:avLst/>
          </a:prstGeom>
          <a:solidFill>
            <a:srgbClr val="C9A22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852160" y="0"/>
            <a:ext cx="329184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300" b="1" i="1" spc="3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48640" y="1097280"/>
            <a:ext cx="49377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Helping self-led families</a:t>
            </a:r>
            <a:endParaRPr lang="en-US" sz="30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lives they do not</a:t>
            </a:r>
            <a:endParaRPr lang="en-US" sz="3000" dirty="0"/>
          </a:p>
          <a:p>
            <a:pPr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4EF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need to recover from.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40" y="3063240"/>
            <a:ext cx="48463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9A91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help self-led families build the systems for better health, deeper connection, and sustainable ambition — so they can enjoy the lives they are working so hard to create.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8640" y="43891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integrativeyou.health/concierge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2026-09-10T09:58:07Z</dcterms:created>
  <dcterms:modified xsi:type="dcterms:W3CDTF">2026-09-10T09:58:07Z</dcterms:modified>
</cp:coreProperties>
</file>