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532120" y="0"/>
            <a:ext cx="361188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PRECISION · LIVE SESSION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1143000"/>
            <a:ext cx="4754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Labs Were</a:t>
            </a:r>
            <a:endParaRPr lang="en-US" sz="40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Normal. You Are</a:t>
            </a:r>
            <a:endParaRPr lang="en-US" sz="40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Not Well.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548640" y="347472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data set nobody looked at — and the better questions that make it mean something.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48640" y="43891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Nicole Rivera  ·  Integrative You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THIS IS FOR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already did the labs.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came back “normal.”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66928" y="245973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37744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Bloodwork, imaging, maybe a specialist or three.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66928" y="302666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944368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result inside range — and you still feel off.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66928" y="359359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511296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were told to sleep more, stress less, wait and see.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66928" y="4160520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4078224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not looking for another test. You want the read.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THING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78638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 labs measure</a:t>
            </a:r>
            <a:endParaRPr lang="en-US" sz="36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today. Your DNA explains</a:t>
            </a:r>
            <a:endParaRPr lang="en-US" sz="36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today happened.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66928" y="3703320"/>
            <a:ext cx="2011680" cy="54864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393192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5C54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the next 15 minutes serves that one idea.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914400"/>
            <a:ext cx="3017520" cy="3520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BUILT THIS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3931920" y="914400"/>
            <a:ext cx="4663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gap nobody</a:t>
            </a:r>
            <a:endParaRPr lang="en-US" sz="32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reading.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931920" y="214884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251960" y="2148840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labs answer “is it a disease yet?” — not “why.”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931920" y="2715768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251960" y="2715768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Genomics sat unread in most people's files.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931920" y="3282696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251960" y="328269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reports that did exist were raw data, no strategy.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931920" y="3849624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251960" y="384962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paired the genetics with the life being lived.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MODEL VS NEW MODEL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960120"/>
            <a:ext cx="3703320" cy="3520440"/>
          </a:xfrm>
          <a:prstGeom prst="rect">
            <a:avLst/>
          </a:prstGeom>
          <a:solidFill>
            <a:srgbClr val="E4DCCD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2344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A34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 labs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Snapshot of one morning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46888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Ranges built on averages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30632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 detection, not design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365760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“Come back in six months”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892040" y="960120"/>
            <a:ext cx="3703320" cy="3520440"/>
          </a:xfrm>
          <a:prstGeom prst="rect">
            <a:avLst/>
          </a:prstGeom>
          <a:solidFill>
            <a:srgbClr val="14110F"/>
          </a:solidFill>
          <a:ln/>
        </p:spPr>
      </p:sp>
      <p:sp>
        <p:nvSpPr>
          <p:cNvPr id="11" name="Text 9"/>
          <p:cNvSpPr/>
          <p:nvPr/>
        </p:nvSpPr>
        <p:spPr>
          <a:xfrm>
            <a:off x="5212080" y="12344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DNA Precision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21208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 you were born with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212080" y="246888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against how you live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212080" y="30632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detection, not disease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212080" y="365760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 you start now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BELIEF 01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“My labs were normal, so there's nothing to find.”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 means not yet broken. It never meant optimal.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ranges are built from a population that is mostly unwell. Passing them tells you what you don't have. DNA tells you what your body has always struggled to do.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BELIEF 02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already did one of those spit kits.”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Raw genetic data is not a plan. The read is the product.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Detox, methylation, hormones, neurotransmitters, inflammation, nutrient handling — mapped together, then translated into what to take, what to stop, and in what order.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BELIEF 03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“Genetics are fixed — so why bother?”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 load the gun. Your questions find the trigger.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magic is DNA paired with better questions about mind and body — your history, stress, sleep, relationships, environment. Same genes, different life, different protocol.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LOWER-COST DOOR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new labs. No draw.</a:t>
            </a:r>
            <a:endParaRPr lang="en-US" sz="3200" dirty="0"/>
          </a:p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waiting on a panel.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7863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Precision does not run functional lab panels — which is exactly why it costs a fraction of a full root-cause workup. If you already paid for labs and they said normal, this is the missing data set, not a repeat of the one you already have.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2606040" cy="114300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56616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one-time sample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397764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54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Collected at home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37560" y="3337560"/>
            <a:ext cx="2606040" cy="114300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10" name="Text 8"/>
          <p:cNvSpPr/>
          <p:nvPr/>
        </p:nvSpPr>
        <p:spPr>
          <a:xfrm>
            <a:off x="3611880" y="356616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blood draw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611880" y="397764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54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clinic visit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0" y="3337560"/>
            <a:ext cx="2606040" cy="114300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356616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Quarterly program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400800" y="397764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54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one-off PDF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OVERVIEW · DNA PRECISION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actually happens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840480" cy="1463040"/>
          </a:xfrm>
          <a:prstGeom prst="rect">
            <a:avLst/>
          </a:prstGeom>
          <a:solidFill>
            <a:srgbClr val="1F1B18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176479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17647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Sample + questions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214884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C6BE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collection kit, plus the mind-and-body assessments that give the genetics context.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3840480" cy="1463040"/>
          </a:xfrm>
          <a:prstGeom prst="rect">
            <a:avLst/>
          </a:prstGeom>
          <a:solidFill>
            <a:srgbClr val="1F1B18"/>
          </a:solidFill>
          <a:ln/>
        </p:spPr>
      </p:sp>
      <p:sp>
        <p:nvSpPr>
          <p:cNvPr id="10" name="Text 8"/>
          <p:cNvSpPr/>
          <p:nvPr/>
        </p:nvSpPr>
        <p:spPr>
          <a:xfrm>
            <a:off x="4919472" y="176479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532120" y="17647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decode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532120" y="214884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C6BE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dimensions read together — detox, methylation, hormones, mood, inflammation, nutrients.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291840"/>
            <a:ext cx="3840480" cy="1463040"/>
          </a:xfrm>
          <a:prstGeom prst="rect">
            <a:avLst/>
          </a:prstGeom>
          <a:solidFill>
            <a:srgbClr val="1F1B18"/>
          </a:solidFill>
          <a:ln/>
        </p:spPr>
      </p:sp>
      <p:sp>
        <p:nvSpPr>
          <p:cNvPr id="14" name="Text 12"/>
          <p:cNvSpPr/>
          <p:nvPr/>
        </p:nvSpPr>
        <p:spPr>
          <a:xfrm>
            <a:off x="804672" y="345643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417320" y="34564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protocol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417320" y="384048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C6BE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Supplements and therapies start day one on a six-week rotation — no drip-feed, no guesswork.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663440" y="3291840"/>
            <a:ext cx="3840480" cy="1463040"/>
          </a:xfrm>
          <a:prstGeom prst="rect">
            <a:avLst/>
          </a:prstGeom>
          <a:solidFill>
            <a:srgbClr val="1F1B18"/>
          </a:solidFill>
          <a:ln/>
        </p:spPr>
      </p:sp>
      <p:sp>
        <p:nvSpPr>
          <p:cNvPr id="18" name="Text 16"/>
          <p:cNvSpPr/>
          <p:nvPr/>
        </p:nvSpPr>
        <p:spPr>
          <a:xfrm>
            <a:off x="4919472" y="345643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532120" y="34564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six + quarterly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532120" y="3840480"/>
            <a:ext cx="2834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C6BE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Re-evaluation at week six, recalibration each quarter as your data and life change.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IN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decode. One adds the hour.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3703320" cy="3429000"/>
          </a:xfrm>
          <a:prstGeom prst="rect">
            <a:avLst/>
          </a:prstGeom>
          <a:solidFill>
            <a:srgbClr val="E4DCCD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719072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SELF-GUIDED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202996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3A34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DNA Precision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68680" y="2724912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6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$898 / quarter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3182112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12-dimension decode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68680" y="3602736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+ INNSPO app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68680" y="4023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recalibration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92040" y="1508760"/>
            <a:ext cx="3703320" cy="3429000"/>
          </a:xfrm>
          <a:prstGeom prst="rect">
            <a:avLst/>
          </a:prstGeom>
          <a:solidFill>
            <a:srgbClr val="14110F"/>
          </a:solidFill>
          <a:ln/>
        </p:spPr>
      </p:sp>
      <p:sp>
        <p:nvSpPr>
          <p:cNvPr id="13" name="Text 11"/>
          <p:cNvSpPr/>
          <p:nvPr/>
        </p:nvSpPr>
        <p:spPr>
          <a:xfrm>
            <a:off x="5212080" y="1719072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12080" y="202996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DNA Precision + Doctor Review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212080" y="2724912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$1,498 / quarter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212080" y="3182112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DNA Precision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212080" y="3602736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full hour with Dr. Nicole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212080" y="4023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report, read line by line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DOOR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 the one that's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 for you.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Self-guided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43200" y="2240280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read well, you implement, you want the data and the plan.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3063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2743200" y="3063240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want a doctor to walk your genome with you and tell you where to start.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38862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Either way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743200" y="3886200"/>
            <a:ext cx="5852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is paced out. Day one start, six-week rotation, week-six re-evaluation.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852160" y="0"/>
            <a:ext cx="329184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49377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28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Helping self-led families</a:t>
            </a:r>
            <a:endParaRPr lang="en-US" sz="28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8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lives they do not</a:t>
            </a:r>
            <a:endParaRPr lang="en-US" sz="28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8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need to recover from.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48640" y="301752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should not cost you your health, your home, or yourself.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8640" y="4389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integrativeyou.health/dna-precision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2026-09-10T10:50:05Z</dcterms:created>
  <dcterms:modified xsi:type="dcterms:W3CDTF">2026-09-10T10:50:05Z</dcterms:modified>
</cp:coreProperties>
</file>